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/>
    <p:restoredTop sz="93475"/>
  </p:normalViewPr>
  <p:slideViewPr>
    <p:cSldViewPr snapToGrid="0" snapToObjects="1">
      <p:cViewPr varScale="1">
        <p:scale>
          <a:sx n="91" d="100"/>
          <a:sy n="91" d="100"/>
        </p:scale>
        <p:origin x="21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7EED5-9CF1-4A4C-90B2-5C9F73FC03B2}" type="datetimeFigureOut">
              <a:rPr lang="en-US" smtClean="0"/>
              <a:t>9/23/20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150F5-0A8A-4D4D-B67E-C933769C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2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Merrifield Cinema Dr., Fairfax, VA 22031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9200 Burke Lake Rd, Burke, VA 22015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6512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Sydenstricker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Rd, Burke, VA 22015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7150F5-0A8A-4D4D-B67E-C933769CE3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79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Merrifield Cinema Dr., Fairfax, VA 22031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9200 Burke Lake Rd, Burke, VA 22015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6512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Sydenstricker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Rd, Burke, VA 22015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7150F5-0A8A-4D4D-B67E-C933769CE3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22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2E12-1CF8-4843-A86B-1C8D6FF586BB}" type="datetime1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7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A22E-266B-7F45-930E-DC739D55E164}" type="datetime1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6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6ABF-F6B9-7244-AA7B-B50676427B2B}" type="datetime1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3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B9C37-D482-1F4D-B939-D91F70834216}" type="datetime1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5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A15A-C05D-A248-852C-213CCD10731A}" type="datetime1">
              <a:rPr lang="en-US" smtClean="0"/>
              <a:t>9/23/20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2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F973-A781-564B-A11C-84810EDC8522}" type="datetime1">
              <a:rPr lang="en-US" smtClean="0"/>
              <a:t>9/23/20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7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7EF1-3C22-EF40-AF40-6A0030DA8F62}" type="datetime1">
              <a:rPr lang="en-US" smtClean="0"/>
              <a:t>9/23/20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26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50FC-C1B2-8E49-9E70-1928C3CB3191}" type="datetime1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0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ABF9-ECE6-4B46-9DB2-D7DAFC188F67}" type="datetime1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70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CA92F-5B32-964D-8A53-8231137A35B6}" type="datetime1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4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6DC6-B71D-984E-874E-41C923CAC4B0}" type="datetime1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4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2D116-F484-9646-9889-79A43CA64CBC}" type="datetime1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472CE-846A-1C47-B17D-DAC35CBAC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6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B2A269-90E3-B74A-B322-00FC033476F3}"/>
              </a:ext>
            </a:extLst>
          </p:cNvPr>
          <p:cNvSpPr/>
          <p:nvPr/>
        </p:nvSpPr>
        <p:spPr>
          <a:xfrm>
            <a:off x="0" y="0"/>
            <a:ext cx="6858000" cy="914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FREE MEN’S BOOTCAMP-STYLE WORKOUTS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58E78-1842-8D4C-A003-0895E523E7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7432" y="529525"/>
            <a:ext cx="2523136" cy="25231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11DA7F-06F1-664D-BC93-09122056EC7A}"/>
              </a:ext>
            </a:extLst>
          </p:cNvPr>
          <p:cNvSpPr txBox="1"/>
          <p:nvPr/>
        </p:nvSpPr>
        <p:spPr>
          <a:xfrm>
            <a:off x="171571" y="971922"/>
            <a:ext cx="22927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Change Begins at the End of your Comfort Zone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59C0A9-785A-414F-8A3D-56406E1241D6}"/>
              </a:ext>
            </a:extLst>
          </p:cNvPr>
          <p:cNvSpPr txBox="1"/>
          <p:nvPr/>
        </p:nvSpPr>
        <p:spPr>
          <a:xfrm>
            <a:off x="4898108" y="975261"/>
            <a:ext cx="1725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Get Better, Stronger, Faster!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301F3BC-F72B-244A-BFA9-73F947FB0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366588"/>
              </p:ext>
            </p:extLst>
          </p:nvPr>
        </p:nvGraphicFramePr>
        <p:xfrm>
          <a:off x="246233" y="6866309"/>
          <a:ext cx="6434978" cy="2087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434978">
                  <a:extLst>
                    <a:ext uri="{9D8B030D-6E8A-4147-A177-3AD203B41FA5}">
                      <a16:colId xmlns:a16="http://schemas.microsoft.com/office/drawing/2014/main" val="2471822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The mission of F</a:t>
                      </a:r>
                      <a:r>
                        <a:rPr lang="en-US" sz="1400" baseline="30000" dirty="0"/>
                        <a:t>3</a:t>
                      </a:r>
                      <a:r>
                        <a:rPr lang="en-US" sz="1400" dirty="0"/>
                        <a:t> is to plant, grow, and serve small workout groups for the invigoration of male community leadership.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2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</a:t>
                      </a:r>
                      <a:r>
                        <a:rPr lang="en-US" sz="1600" baseline="30000" dirty="0"/>
                        <a:t>3</a:t>
                      </a:r>
                      <a:r>
                        <a:rPr lang="en-US" sz="1600" baseline="0" dirty="0"/>
                        <a:t> Five Core Principles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US" baseline="0" dirty="0"/>
                        <a:t>All workouts are free of charge.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US" baseline="0" dirty="0"/>
                        <a:t>All workouts are open to all men.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US" baseline="0" dirty="0"/>
                        <a:t>All workouts are held outdoors – rain or shine, heat or cold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US" baseline="0" dirty="0"/>
                        <a:t>Men who participate also lead the workout in a rotating fashion, with no training or certification necessary.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US" baseline="0" dirty="0"/>
                        <a:t>All workouts end with a Circle of Trust.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12221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45B22C7-519C-2042-98FB-28139C4D906F}"/>
              </a:ext>
            </a:extLst>
          </p:cNvPr>
          <p:cNvSpPr txBox="1"/>
          <p:nvPr/>
        </p:nvSpPr>
        <p:spPr>
          <a:xfrm>
            <a:off x="1317940" y="2768589"/>
            <a:ext cx="4222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Fairfax – Springfield – Burke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51BFCE-9161-444C-91B7-E90B24B64062}"/>
              </a:ext>
            </a:extLst>
          </p:cNvPr>
          <p:cNvSpPr txBox="1"/>
          <p:nvPr/>
        </p:nvSpPr>
        <p:spPr>
          <a:xfrm>
            <a:off x="4663440" y="3486651"/>
            <a:ext cx="2194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Thursday</a:t>
            </a:r>
            <a:endParaRPr lang="en-US" sz="1600" b="1" dirty="0"/>
          </a:p>
          <a:p>
            <a:pPr algn="ctr"/>
            <a:r>
              <a:rPr lang="en-US" sz="1600" dirty="0"/>
              <a:t>Lake Braddock Secondary School</a:t>
            </a:r>
          </a:p>
          <a:p>
            <a:pPr algn="ctr"/>
            <a:r>
              <a:rPr lang="en-US" sz="1600" dirty="0"/>
              <a:t>9200 Burke Lake Rd, Burke, VA 22015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E8CABC-CD59-4D4E-8A5C-D55B5D79E549}"/>
              </a:ext>
            </a:extLst>
          </p:cNvPr>
          <p:cNvSpPr txBox="1"/>
          <p:nvPr/>
        </p:nvSpPr>
        <p:spPr>
          <a:xfrm>
            <a:off x="24982" y="3486651"/>
            <a:ext cx="21396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Tuesday</a:t>
            </a:r>
            <a:endParaRPr lang="en-US" sz="1600" b="1" dirty="0"/>
          </a:p>
          <a:p>
            <a:pPr algn="ctr"/>
            <a:r>
              <a:rPr lang="en-US" sz="1600" dirty="0"/>
              <a:t>Rolling Valley West Park</a:t>
            </a:r>
          </a:p>
          <a:p>
            <a:pPr algn="ctr"/>
            <a:r>
              <a:rPr lang="en-US" sz="1600" dirty="0"/>
              <a:t>6512 </a:t>
            </a:r>
            <a:r>
              <a:rPr lang="en-US" sz="1600" dirty="0" err="1"/>
              <a:t>Sydenstricker</a:t>
            </a:r>
            <a:r>
              <a:rPr lang="en-US" sz="1600" dirty="0"/>
              <a:t> Rd, Burke, VA 22015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3977FF-F0A6-0743-A501-2B99C120F7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06" t="7999" r="7606" b="7999"/>
          <a:stretch/>
        </p:blipFill>
        <p:spPr>
          <a:xfrm>
            <a:off x="846228" y="5528260"/>
            <a:ext cx="1143000" cy="1132373"/>
          </a:xfrm>
          <a:prstGeom prst="ellipse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CD25CA5-5A87-254F-901F-FD3082401506}"/>
              </a:ext>
            </a:extLst>
          </p:cNvPr>
          <p:cNvSpPr txBox="1"/>
          <p:nvPr/>
        </p:nvSpPr>
        <p:spPr>
          <a:xfrm>
            <a:off x="1668807" y="3149484"/>
            <a:ext cx="3589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Weekday Workouts (5:30 – 6:15 am)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FF48C3B-898F-F745-B1D2-6211CAC91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585" y="5506778"/>
            <a:ext cx="1143000" cy="1143000"/>
          </a:xfrm>
          <a:prstGeom prst="ellipse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4EC1618-5329-EB4D-B23A-9444391D1A02}"/>
              </a:ext>
            </a:extLst>
          </p:cNvPr>
          <p:cNvSpPr txBox="1"/>
          <p:nvPr/>
        </p:nvSpPr>
        <p:spPr>
          <a:xfrm>
            <a:off x="2316779" y="3486651"/>
            <a:ext cx="2194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Wednesday</a:t>
            </a:r>
            <a:endParaRPr lang="en-US" sz="1600" b="1" dirty="0"/>
          </a:p>
          <a:p>
            <a:pPr algn="ctr"/>
            <a:r>
              <a:rPr lang="en-US" sz="1600" dirty="0"/>
              <a:t>Luther Jackson Middle School</a:t>
            </a:r>
          </a:p>
          <a:p>
            <a:pPr algn="ctr"/>
            <a:r>
              <a:rPr lang="en-US" sz="1600" dirty="0"/>
              <a:t>5 Merrifield Cinema Dr., Fairfax, VA 22031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624727-0A52-804D-A6DA-4C051093CA58}"/>
              </a:ext>
            </a:extLst>
          </p:cNvPr>
          <p:cNvSpPr txBox="1"/>
          <p:nvPr/>
        </p:nvSpPr>
        <p:spPr>
          <a:xfrm>
            <a:off x="2331720" y="5512092"/>
            <a:ext cx="2194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Saturday</a:t>
            </a:r>
            <a:endParaRPr lang="en-US" sz="1600" b="1" dirty="0"/>
          </a:p>
          <a:p>
            <a:pPr algn="ctr"/>
            <a:r>
              <a:rPr lang="en-US" sz="1600" dirty="0"/>
              <a:t>Lake Braddock Secondary School</a:t>
            </a:r>
          </a:p>
          <a:p>
            <a:pPr algn="ctr"/>
            <a:r>
              <a:rPr lang="en-US" sz="1600" dirty="0"/>
              <a:t>9200 Burke Lake Rd, Burke, VA 22015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928AC1-F417-1A40-989F-28D4C9321088}"/>
              </a:ext>
            </a:extLst>
          </p:cNvPr>
          <p:cNvSpPr txBox="1"/>
          <p:nvPr/>
        </p:nvSpPr>
        <p:spPr>
          <a:xfrm>
            <a:off x="1392055" y="4883209"/>
            <a:ext cx="4073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Capital Area Convergence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0CC0-05FA-8641-A350-6DBE18EC1225}"/>
              </a:ext>
            </a:extLst>
          </p:cNvPr>
          <p:cNvSpPr txBox="1"/>
          <p:nvPr/>
        </p:nvSpPr>
        <p:spPr>
          <a:xfrm>
            <a:off x="1918188" y="5221763"/>
            <a:ext cx="302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Weekend Workouts (7 – 8 am)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34CA61-CC5C-ED4A-B0BE-C3AAA69B6E92}"/>
              </a:ext>
            </a:extLst>
          </p:cNvPr>
          <p:cNvSpPr txBox="1"/>
          <p:nvPr/>
        </p:nvSpPr>
        <p:spPr>
          <a:xfrm>
            <a:off x="-85309" y="627797"/>
            <a:ext cx="1672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F3TheCapital.com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936A27-EA87-AA4F-AC80-5E047D5BE64E}"/>
              </a:ext>
            </a:extLst>
          </p:cNvPr>
          <p:cNvSpPr txBox="1"/>
          <p:nvPr/>
        </p:nvSpPr>
        <p:spPr>
          <a:xfrm>
            <a:off x="4553016" y="627797"/>
            <a:ext cx="2358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TheCapital@f3nation.com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4F5F0D41-06A4-7547-86F7-CFC746A20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906" y="8918331"/>
            <a:ext cx="4876799" cy="486833"/>
          </a:xfrm>
        </p:spPr>
        <p:txBody>
          <a:bodyPr/>
          <a:lstStyle/>
          <a:p>
            <a:r>
              <a:rPr lang="en-US" sz="1800" dirty="0">
                <a:solidFill>
                  <a:schemeClr val="tx1"/>
                </a:solidFill>
              </a:rPr>
              <a:t>Learn more at F3TheCapital.com</a:t>
            </a:r>
          </a:p>
          <a:p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72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B2A269-90E3-B74A-B322-00FC033476F3}"/>
              </a:ext>
            </a:extLst>
          </p:cNvPr>
          <p:cNvSpPr/>
          <p:nvPr/>
        </p:nvSpPr>
        <p:spPr>
          <a:xfrm>
            <a:off x="-3" y="3067"/>
            <a:ext cx="6858000" cy="14074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BOOTCAMP-STYLE WORKOUTS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58E78-1842-8D4C-A003-0895E523E7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3697" y="1045132"/>
            <a:ext cx="2310597" cy="231059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834CA61-CC5C-ED4A-B0BE-C3AAA69B6E92}"/>
              </a:ext>
            </a:extLst>
          </p:cNvPr>
          <p:cNvSpPr txBox="1"/>
          <p:nvPr/>
        </p:nvSpPr>
        <p:spPr>
          <a:xfrm>
            <a:off x="-80540" y="8840421"/>
            <a:ext cx="1672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F3TheCapital.com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936A27-EA87-AA4F-AC80-5E047D5BE64E}"/>
              </a:ext>
            </a:extLst>
          </p:cNvPr>
          <p:cNvSpPr txBox="1"/>
          <p:nvPr/>
        </p:nvSpPr>
        <p:spPr>
          <a:xfrm>
            <a:off x="4557785" y="8840421"/>
            <a:ext cx="2358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/>
              <a:t>TheCapital@f3nation.com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28F7A6-1C80-8C45-A309-F8EEBB572065}"/>
              </a:ext>
            </a:extLst>
          </p:cNvPr>
          <p:cNvSpPr txBox="1"/>
          <p:nvPr/>
        </p:nvSpPr>
        <p:spPr>
          <a:xfrm>
            <a:off x="1533908" y="3207305"/>
            <a:ext cx="38970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Always Free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E03D4E-9810-FF43-B57C-91684D26EC8F}"/>
              </a:ext>
            </a:extLst>
          </p:cNvPr>
          <p:cNvSpPr txBox="1"/>
          <p:nvPr/>
        </p:nvSpPr>
        <p:spPr>
          <a:xfrm>
            <a:off x="755875" y="4523982"/>
            <a:ext cx="54531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Always Outdoors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19C786-326B-1F48-BB95-74D808453FE0}"/>
              </a:ext>
            </a:extLst>
          </p:cNvPr>
          <p:cNvSpPr txBox="1"/>
          <p:nvPr/>
        </p:nvSpPr>
        <p:spPr>
          <a:xfrm>
            <a:off x="828266" y="5840659"/>
            <a:ext cx="53083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Open to All Men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EB280E-177E-4B4C-B7E0-684577BFFBDD}"/>
              </a:ext>
            </a:extLst>
          </p:cNvPr>
          <p:cNvSpPr txBox="1"/>
          <p:nvPr/>
        </p:nvSpPr>
        <p:spPr>
          <a:xfrm>
            <a:off x="2920505" y="6980222"/>
            <a:ext cx="1123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Scan Here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6F44208-B47D-1840-A57B-9981EAE3FCAA}"/>
              </a:ext>
            </a:extLst>
          </p:cNvPr>
          <p:cNvGrpSpPr/>
          <p:nvPr/>
        </p:nvGrpSpPr>
        <p:grpSpPr>
          <a:xfrm>
            <a:off x="2400294" y="7058464"/>
            <a:ext cx="2057400" cy="2057400"/>
            <a:chOff x="2618684" y="7041887"/>
            <a:chExt cx="2057400" cy="20574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8DE24C-B7A2-074D-A22B-8FBD00D1B264}"/>
                </a:ext>
              </a:extLst>
            </p:cNvPr>
            <p:cNvSpPr/>
            <p:nvPr/>
          </p:nvSpPr>
          <p:spPr>
            <a:xfrm>
              <a:off x="2618684" y="7041887"/>
              <a:ext cx="2057400" cy="2057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21ED42B-3462-C14A-9D52-0908DC7E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24424" y="7247627"/>
              <a:ext cx="1645920" cy="1645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175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1234</TotalTime>
  <Words>270</Words>
  <Application>Microsoft Macintosh PowerPoint</Application>
  <PresentationFormat>Letter Paper (8.5x11 in)</PresentationFormat>
  <Paragraphs>48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Cress</dc:creator>
  <cp:lastModifiedBy>Microsoft Office User</cp:lastModifiedBy>
  <cp:revision>14</cp:revision>
  <cp:lastPrinted>2020-09-24T00:18:04Z</cp:lastPrinted>
  <dcterms:created xsi:type="dcterms:W3CDTF">2019-06-18T19:59:57Z</dcterms:created>
  <dcterms:modified xsi:type="dcterms:W3CDTF">2020-09-24T01:28:37Z</dcterms:modified>
</cp:coreProperties>
</file>